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"/>
  </p:notesMasterIdLst>
  <p:sldIdLst>
    <p:sldId id="286" r:id="rId2"/>
  </p:sldIdLst>
  <p:sldSz cx="9144000" cy="5143500" type="screen16x9"/>
  <p:notesSz cx="6858000" cy="9144000"/>
  <p:embeddedFontLst>
    <p:embeddedFont>
      <p:font typeface="Montserrat Medium" panose="020B0604020202020204" charset="0"/>
      <p:regular r:id="rId4"/>
      <p:bold r:id="rId5"/>
      <p:italic r:id="rId6"/>
      <p:boldItalic r:id="rId7"/>
    </p:embeddedFont>
    <p:embeddedFont>
      <p:font typeface="Montserrat ExtraBold" panose="020B0604020202020204" charset="0"/>
      <p:bold r:id="rId8"/>
      <p:boldItalic r:id="rId9"/>
    </p:embeddedFont>
    <p:embeddedFont>
      <p:font typeface="Reddit Sans" panose="020B0604020202020204" charset="0"/>
      <p:regular r:id="rId10"/>
      <p:bold r:id="rId11"/>
      <p:italic r:id="rId12"/>
      <p:boldItalic r:id="rId13"/>
    </p:embeddedFont>
    <p:embeddedFont>
      <p:font typeface="Montserrat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hnolSUxrSSSblPlE9Wfn5elXkL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63" Type="http://schemas.openxmlformats.org/officeDocument/2006/relationships/presProps" Target="presProps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6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90f79e27e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7" name="Google Shape;1187;g390f79e27e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ntent #1">
  <p:cSld name="25_Content #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9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9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69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288" name="Google Shape;288;p69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289" name="Google Shape;289;p69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290" name="Google Shape;290;p69"/>
          <p:cNvSpPr txBox="1">
            <a:spLocks noGrp="1"/>
          </p:cNvSpPr>
          <p:nvPr>
            <p:ph type="body" idx="4"/>
          </p:nvPr>
        </p:nvSpPr>
        <p:spPr>
          <a:xfrm>
            <a:off x="259200" y="1119600"/>
            <a:ext cx="862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3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6_Title #6">
  <p:cSld name="06_Title #6"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99" title="250801_Holcim_PPT_Title_Slides_Background_Only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" y="-9"/>
            <a:ext cx="9144003" cy="51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99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63" name="Google Shape;363;p99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3196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9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65" name="Google Shape;365;p99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6" name="Google Shape;366;p99"/>
          <p:cNvSpPr txBox="1">
            <a:spLocks noGrp="1"/>
          </p:cNvSpPr>
          <p:nvPr>
            <p:ph type="body" idx="2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7" name="Google Shape;367;p99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7_Title #7">
  <p:cSld name="07_Title #7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00" title="250801_Holcim_PPT_Title_Slides_Background_Only7.png"/>
          <p:cNvPicPr preferRelativeResize="0"/>
          <p:nvPr/>
        </p:nvPicPr>
        <p:blipFill rotWithShape="1">
          <a:blip r:embed="rId2">
            <a:alphaModFix/>
          </a:blip>
          <a:srcRect r="89" b="89"/>
          <a:stretch/>
        </p:blipFill>
        <p:spPr>
          <a:xfrm>
            <a:off x="-25" y="-12"/>
            <a:ext cx="9144044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00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72" name="Google Shape;372;p100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3196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00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74" name="Google Shape;374;p100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5" name="Google Shape;375;p100"/>
          <p:cNvSpPr txBox="1">
            <a:spLocks noGrp="1"/>
          </p:cNvSpPr>
          <p:nvPr>
            <p:ph type="body" idx="2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6" name="Google Shape;376;p100"/>
          <p:cNvSpPr txBox="1">
            <a:spLocks noGrp="1"/>
          </p:cNvSpPr>
          <p:nvPr>
            <p:ph type="body" idx="3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8_Title #8">
  <p:cSld name="08_Title #8"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01"/>
          <p:cNvSpPr>
            <a:spLocks noGrp="1"/>
          </p:cNvSpPr>
          <p:nvPr>
            <p:ph type="pic" idx="2"/>
          </p:nvPr>
        </p:nvSpPr>
        <p:spPr>
          <a:xfrm>
            <a:off x="4571334" y="259202"/>
            <a:ext cx="4572600" cy="488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379" name="Google Shape;379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201" y="1803956"/>
            <a:ext cx="1405831" cy="1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01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82" name="Google Shape;382;p101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4215600" cy="1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01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84" name="Google Shape;384;p101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5" name="Google Shape;385;p101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6" name="Google Shape;386;p101"/>
          <p:cNvSpPr txBox="1">
            <a:spLocks noGrp="1"/>
          </p:cNvSpPr>
          <p:nvPr>
            <p:ph type="body" idx="4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9_Title #9">
  <p:cSld name="09_Title #9"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2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02"/>
          <p:cNvSpPr>
            <a:spLocks noGrp="1"/>
          </p:cNvSpPr>
          <p:nvPr>
            <p:ph type="pic" idx="2"/>
          </p:nvPr>
        </p:nvSpPr>
        <p:spPr>
          <a:xfrm>
            <a:off x="5649612" y="0"/>
            <a:ext cx="3494400" cy="340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390" name="Google Shape;39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02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92" name="Google Shape;392;p102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005800" cy="1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3" name="Google Shape;393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1" y="1803956"/>
            <a:ext cx="1405831" cy="1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02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95" name="Google Shape;395;p102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6" name="Google Shape;396;p102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7" name="Google Shape;397;p102"/>
          <p:cNvSpPr txBox="1">
            <a:spLocks noGrp="1"/>
          </p:cNvSpPr>
          <p:nvPr>
            <p:ph type="body" idx="4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#10">
  <p:cSld name="10_Title #10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3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03"/>
          <p:cNvSpPr>
            <a:spLocks noGrp="1"/>
          </p:cNvSpPr>
          <p:nvPr>
            <p:ph type="pic" idx="2"/>
          </p:nvPr>
        </p:nvSpPr>
        <p:spPr>
          <a:xfrm>
            <a:off x="-1" y="0"/>
            <a:ext cx="2430000" cy="386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01" name="Google Shape;401;p103"/>
          <p:cNvSpPr txBox="1">
            <a:spLocks noGrp="1"/>
          </p:cNvSpPr>
          <p:nvPr>
            <p:ph type="ctrTitle"/>
          </p:nvPr>
        </p:nvSpPr>
        <p:spPr>
          <a:xfrm>
            <a:off x="2050704" y="471548"/>
            <a:ext cx="68349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Montserrat ExtraBold"/>
              <a:buNone/>
              <a:defRPr sz="48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2" name="Google Shape;402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03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404" name="Google Shape;404;p103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05" name="Google Shape;405;p103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6" name="Google Shape;406;p103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7" name="Google Shape;407;p103"/>
          <p:cNvSpPr txBox="1">
            <a:spLocks noGrp="1"/>
          </p:cNvSpPr>
          <p:nvPr>
            <p:ph type="body" idx="4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#11">
  <p:cSld name="11_Title #11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4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04"/>
          <p:cNvSpPr>
            <a:spLocks noGrp="1"/>
          </p:cNvSpPr>
          <p:nvPr>
            <p:ph type="pic" idx="2"/>
          </p:nvPr>
        </p:nvSpPr>
        <p:spPr>
          <a:xfrm>
            <a:off x="-1" y="0"/>
            <a:ext cx="2430000" cy="386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11" name="Google Shape;411;p104"/>
          <p:cNvSpPr txBox="1">
            <a:spLocks noGrp="1"/>
          </p:cNvSpPr>
          <p:nvPr>
            <p:ph type="ctrTitle"/>
          </p:nvPr>
        </p:nvSpPr>
        <p:spPr>
          <a:xfrm>
            <a:off x="2050704" y="471549"/>
            <a:ext cx="6834900" cy="1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Montserrat ExtraBold"/>
              <a:buNone/>
              <a:defRPr sz="4800" b="1" cap="none"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2" name="Google Shape;412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0704" y="2466127"/>
            <a:ext cx="1692381" cy="13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04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415" name="Google Shape;415;p104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16" name="Google Shape;416;p104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7" name="Google Shape;417;p104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8" name="Google Shape;418;p104"/>
          <p:cNvSpPr txBox="1">
            <a:spLocks noGrp="1"/>
          </p:cNvSpPr>
          <p:nvPr>
            <p:ph type="body" idx="4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Agenda_option">
  <p:cSld name="12_Agenda Option 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5"/>
          <p:cNvSpPr txBox="1">
            <a:spLocks noGrp="1"/>
          </p:cNvSpPr>
          <p:nvPr>
            <p:ph type="title"/>
          </p:nvPr>
        </p:nvSpPr>
        <p:spPr>
          <a:xfrm>
            <a:off x="259555" y="208890"/>
            <a:ext cx="29823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05"/>
          <p:cNvSpPr txBox="1">
            <a:spLocks noGrp="1"/>
          </p:cNvSpPr>
          <p:nvPr>
            <p:ph type="body" idx="1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22" name="Google Shape;422;p105"/>
          <p:cNvSpPr txBox="1">
            <a:spLocks noGrp="1"/>
          </p:cNvSpPr>
          <p:nvPr>
            <p:ph type="body" idx="2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23" name="Google Shape;423;p105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424" name="Google Shape;424;p105"/>
          <p:cNvSpPr txBox="1">
            <a:spLocks noGrp="1"/>
          </p:cNvSpPr>
          <p:nvPr>
            <p:ph type="body" idx="3"/>
          </p:nvPr>
        </p:nvSpPr>
        <p:spPr>
          <a:xfrm>
            <a:off x="3492000" y="1123200"/>
            <a:ext cx="47016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05"/>
          <p:cNvSpPr txBox="1">
            <a:spLocks noGrp="1"/>
          </p:cNvSpPr>
          <p:nvPr>
            <p:ph type="body" idx="4"/>
          </p:nvPr>
        </p:nvSpPr>
        <p:spPr>
          <a:xfrm>
            <a:off x="8298000" y="1123200"/>
            <a:ext cx="586800" cy="3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1">
          <p15:clr>
            <a:srgbClr val="FBAE40"/>
          </p15:clr>
        </p15:guide>
        <p15:guide id="2" pos="30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hapter #2">
  <p:cSld name="14_Chapter #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85"/>
            <a:ext cx="9141200" cy="514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106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0" name="Google Shape;430;p106"/>
          <p:cNvSpPr txBox="1">
            <a:spLocks noGrp="1"/>
          </p:cNvSpPr>
          <p:nvPr>
            <p:ph type="body" idx="1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106"/>
          <p:cNvSpPr txBox="1">
            <a:spLocks noGrp="1"/>
          </p:cNvSpPr>
          <p:nvPr>
            <p:ph type="body" idx="2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106"/>
          <p:cNvSpPr txBox="1">
            <a:spLocks noGrp="1"/>
          </p:cNvSpPr>
          <p:nvPr>
            <p:ph type="ctrTitle"/>
          </p:nvPr>
        </p:nvSpPr>
        <p:spPr>
          <a:xfrm>
            <a:off x="259556" y="235851"/>
            <a:ext cx="31050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Montserrat ExtraBold"/>
              <a:buNone/>
              <a:defRPr sz="32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06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434" name="Google Shape;434;p106"/>
          <p:cNvSpPr txBox="1">
            <a:spLocks noGrp="1"/>
          </p:cNvSpPr>
          <p:nvPr>
            <p:ph type="body" idx="3"/>
          </p:nvPr>
        </p:nvSpPr>
        <p:spPr>
          <a:xfrm>
            <a:off x="259556" y="1160133"/>
            <a:ext cx="310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35" name="Google Shape;435;p106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ext two columns">
  <p:cSld name="17_Text two columns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7"/>
          <p:cNvSpPr txBox="1">
            <a:spLocks noGrp="1"/>
          </p:cNvSpPr>
          <p:nvPr>
            <p:ph type="body" idx="1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38" name="Google Shape;438;p107"/>
          <p:cNvSpPr txBox="1">
            <a:spLocks noGrp="1"/>
          </p:cNvSpPr>
          <p:nvPr>
            <p:ph type="body" idx="2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39" name="Google Shape;439;p107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07"/>
          <p:cNvSpPr txBox="1">
            <a:spLocks noGrp="1"/>
          </p:cNvSpPr>
          <p:nvPr>
            <p:ph type="body" idx="3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41" name="Google Shape;441;p107"/>
          <p:cNvSpPr txBox="1">
            <a:spLocks noGrp="1"/>
          </p:cNvSpPr>
          <p:nvPr>
            <p:ph type="body" idx="4"/>
          </p:nvPr>
        </p:nvSpPr>
        <p:spPr>
          <a:xfrm>
            <a:off x="260350" y="1119566"/>
            <a:ext cx="42147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2" name="Google Shape;442;p107"/>
          <p:cNvSpPr txBox="1">
            <a:spLocks noGrp="1"/>
          </p:cNvSpPr>
          <p:nvPr>
            <p:ph type="body" idx="5"/>
          </p:nvPr>
        </p:nvSpPr>
        <p:spPr>
          <a:xfrm>
            <a:off x="4670425" y="1119566"/>
            <a:ext cx="42147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3" name="Google Shape;443;p107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938">
          <p15:clr>
            <a:srgbClr val="FBAE40"/>
          </p15:clr>
        </p15:guide>
        <p15:guide id="2" pos="281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ext two columns / Blue">
  <p:cSld name="19_Text two columns / Blue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09"/>
          <p:cNvSpPr/>
          <p:nvPr/>
        </p:nvSpPr>
        <p:spPr>
          <a:xfrm>
            <a:off x="0" y="999819"/>
            <a:ext cx="9144000" cy="414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p109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9" name="Google Shape;459;p109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09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1" name="Google Shape;461;p109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09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109"/>
          <p:cNvSpPr txBox="1">
            <a:spLocks noGrp="1"/>
          </p:cNvSpPr>
          <p:nvPr>
            <p:ph type="body" idx="4"/>
          </p:nvPr>
        </p:nvSpPr>
        <p:spPr>
          <a:xfrm>
            <a:off x="260350" y="1119575"/>
            <a:ext cx="42147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09"/>
          <p:cNvSpPr txBox="1">
            <a:spLocks noGrp="1"/>
          </p:cNvSpPr>
          <p:nvPr>
            <p:ph type="body" idx="5"/>
          </p:nvPr>
        </p:nvSpPr>
        <p:spPr>
          <a:xfrm>
            <a:off x="4665675" y="1119575"/>
            <a:ext cx="42147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109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cxnSp>
        <p:nvCxnSpPr>
          <p:cNvPr id="466" name="Google Shape;466;p109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19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ext one column">
  <p:cSld name="16_Text one colum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0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70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4" name="Google Shape;294;p70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295" name="Google Shape;295;p70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296" name="Google Shape;296;p70"/>
          <p:cNvSpPr txBox="1">
            <a:spLocks noGrp="1"/>
          </p:cNvSpPr>
          <p:nvPr>
            <p:ph type="body" idx="4"/>
          </p:nvPr>
        </p:nvSpPr>
        <p:spPr>
          <a:xfrm>
            <a:off x="260350" y="1119566"/>
            <a:ext cx="86250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7" name="Google Shape;297;p70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3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icture and Text">
  <p:cSld name="20_Picture and Text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0"/>
          <p:cNvSpPr>
            <a:spLocks noGrp="1"/>
          </p:cNvSpPr>
          <p:nvPr>
            <p:ph type="pic" idx="2"/>
          </p:nvPr>
        </p:nvSpPr>
        <p:spPr>
          <a:xfrm>
            <a:off x="0" y="1161002"/>
            <a:ext cx="2997000" cy="315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69" name="Google Shape;469;p110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10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71" name="Google Shape;471;p110"/>
          <p:cNvSpPr txBox="1">
            <a:spLocks noGrp="1"/>
          </p:cNvSpPr>
          <p:nvPr>
            <p:ph type="body" idx="3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472" name="Google Shape;472;p110"/>
          <p:cNvSpPr txBox="1">
            <a:spLocks noGrp="1"/>
          </p:cNvSpPr>
          <p:nvPr>
            <p:ph type="body" idx="4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473" name="Google Shape;473;p110"/>
          <p:cNvSpPr txBox="1">
            <a:spLocks noGrp="1"/>
          </p:cNvSpPr>
          <p:nvPr>
            <p:ph type="body" idx="5"/>
          </p:nvPr>
        </p:nvSpPr>
        <p:spPr>
          <a:xfrm>
            <a:off x="3544900" y="1119575"/>
            <a:ext cx="53403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4" name="Google Shape;474;p110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icture and Text / Blue">
  <p:cSld name="21_Picture and Text / Blue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11"/>
          <p:cNvSpPr/>
          <p:nvPr/>
        </p:nvSpPr>
        <p:spPr>
          <a:xfrm>
            <a:off x="0" y="999825"/>
            <a:ext cx="9144000" cy="414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11"/>
          <p:cNvSpPr>
            <a:spLocks noGrp="1"/>
          </p:cNvSpPr>
          <p:nvPr>
            <p:ph type="pic" idx="2"/>
          </p:nvPr>
        </p:nvSpPr>
        <p:spPr>
          <a:xfrm>
            <a:off x="-6" y="999825"/>
            <a:ext cx="3968400" cy="332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478" name="Google Shape;478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111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0" name="Google Shape;480;p111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11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2" name="Google Shape;482;p111"/>
          <p:cNvSpPr txBox="1">
            <a:spLocks noGrp="1"/>
          </p:cNvSpPr>
          <p:nvPr>
            <p:ph type="body" idx="3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111"/>
          <p:cNvSpPr txBox="1">
            <a:spLocks noGrp="1"/>
          </p:cNvSpPr>
          <p:nvPr>
            <p:ph type="body" idx="4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111"/>
          <p:cNvSpPr txBox="1">
            <a:spLocks noGrp="1"/>
          </p:cNvSpPr>
          <p:nvPr>
            <p:ph type="body" idx="5"/>
          </p:nvPr>
        </p:nvSpPr>
        <p:spPr>
          <a:xfrm>
            <a:off x="4668850" y="1119575"/>
            <a:ext cx="42165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111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cxnSp>
        <p:nvCxnSpPr>
          <p:cNvPr id="486" name="Google Shape;486;p111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94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ext and text box">
  <p:cSld name="22_Text and text box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12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12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90" name="Google Shape;490;p112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491" name="Google Shape;491;p112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492" name="Google Shape;492;p112"/>
          <p:cNvSpPr txBox="1">
            <a:spLocks noGrp="1"/>
          </p:cNvSpPr>
          <p:nvPr>
            <p:ph type="body" idx="4"/>
          </p:nvPr>
        </p:nvSpPr>
        <p:spPr>
          <a:xfrm>
            <a:off x="260350" y="1119575"/>
            <a:ext cx="41100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3" name="Google Shape;493;p112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494" name="Google Shape;494;p112"/>
          <p:cNvSpPr txBox="1">
            <a:spLocks noGrp="1"/>
          </p:cNvSpPr>
          <p:nvPr>
            <p:ph type="body" idx="5"/>
          </p:nvPr>
        </p:nvSpPr>
        <p:spPr>
          <a:xfrm>
            <a:off x="4664875" y="1160125"/>
            <a:ext cx="4212000" cy="316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44000" tIns="180000" rIns="144000" bIns="36000" anchor="t" anchorCtr="0">
            <a:noAutofit/>
          </a:bodyPr>
          <a:lstStyle>
            <a:lvl1pPr marL="457200" lvl="0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 b="1">
                <a:solidFill>
                  <a:schemeClr val="lt1"/>
                </a:solidFill>
              </a:defRPr>
            </a:lvl1pPr>
            <a:lvl2pPr marL="914400" lvl="1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3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ext and text box / Blue">
  <p:cSld name="23_Text and text box / Blu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3"/>
          <p:cNvSpPr/>
          <p:nvPr/>
        </p:nvSpPr>
        <p:spPr>
          <a:xfrm>
            <a:off x="0" y="999819"/>
            <a:ext cx="9144000" cy="414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p113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9" name="Google Shape;499;p113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13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1" name="Google Shape;501;p113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113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113"/>
          <p:cNvSpPr txBox="1">
            <a:spLocks noGrp="1"/>
          </p:cNvSpPr>
          <p:nvPr>
            <p:ph type="body" idx="4"/>
          </p:nvPr>
        </p:nvSpPr>
        <p:spPr>
          <a:xfrm>
            <a:off x="260350" y="1119575"/>
            <a:ext cx="41100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113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505" name="Google Shape;505;p113"/>
          <p:cNvSpPr txBox="1">
            <a:spLocks noGrp="1"/>
          </p:cNvSpPr>
          <p:nvPr>
            <p:ph type="body" idx="5"/>
          </p:nvPr>
        </p:nvSpPr>
        <p:spPr>
          <a:xfrm>
            <a:off x="4664875" y="1160125"/>
            <a:ext cx="4212000" cy="316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4000" tIns="180000" rIns="144000" bIns="36000" anchor="t" anchorCtr="0">
            <a:noAutofit/>
          </a:bodyPr>
          <a:lstStyle>
            <a:lvl1pPr marL="457200" lvl="0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 b="1">
                <a:solidFill>
                  <a:schemeClr val="lt1"/>
                </a:solidFill>
              </a:defRPr>
            </a:lvl1pPr>
            <a:lvl2pPr marL="914400" lvl="1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506" name="Google Shape;506;p113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3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Quote">
  <p:cSld name="24_Quot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14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14"/>
          <p:cNvSpPr txBox="1">
            <a:spLocks noGrp="1"/>
          </p:cNvSpPr>
          <p:nvPr>
            <p:ph type="title"/>
          </p:nvPr>
        </p:nvSpPr>
        <p:spPr>
          <a:xfrm>
            <a:off x="3075831" y="998936"/>
            <a:ext cx="5319900" cy="25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14"/>
          <p:cNvSpPr txBox="1">
            <a:spLocks noGrp="1"/>
          </p:cNvSpPr>
          <p:nvPr>
            <p:ph type="body" idx="1"/>
          </p:nvPr>
        </p:nvSpPr>
        <p:spPr>
          <a:xfrm>
            <a:off x="3075831" y="3892430"/>
            <a:ext cx="53199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11" name="Google Shape;511;p114"/>
          <p:cNvSpPr txBox="1">
            <a:spLocks noGrp="1"/>
          </p:cNvSpPr>
          <p:nvPr>
            <p:ph type="body" idx="2"/>
          </p:nvPr>
        </p:nvSpPr>
        <p:spPr>
          <a:xfrm>
            <a:off x="2757046" y="999822"/>
            <a:ext cx="317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114"/>
          <p:cNvSpPr>
            <a:spLocks noGrp="1"/>
          </p:cNvSpPr>
          <p:nvPr>
            <p:ph type="pic" idx="3"/>
          </p:nvPr>
        </p:nvSpPr>
        <p:spPr>
          <a:xfrm>
            <a:off x="-1" y="0"/>
            <a:ext cx="2273700" cy="403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513" name="Google Shape;513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4" name="Google Shape;514;p114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5" name="Google Shape;515;p114"/>
          <p:cNvSpPr txBox="1">
            <a:spLocks noGrp="1"/>
          </p:cNvSpPr>
          <p:nvPr>
            <p:ph type="body" idx="4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114"/>
          <p:cNvSpPr txBox="1">
            <a:spLocks noGrp="1"/>
          </p:cNvSpPr>
          <p:nvPr>
            <p:ph type="body" idx="5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114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cxnSp>
        <p:nvCxnSpPr>
          <p:cNvPr id="518" name="Google Shape;518;p114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61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ntent #3">
  <p:cSld name="27_Content #3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5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15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2" name="Google Shape;522;p115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523" name="Google Shape;523;p115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524" name="Google Shape;524;p115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525" name="Google Shape;525;p115"/>
          <p:cNvSpPr txBox="1">
            <a:spLocks noGrp="1"/>
          </p:cNvSpPr>
          <p:nvPr>
            <p:ph type="body" idx="4"/>
          </p:nvPr>
        </p:nvSpPr>
        <p:spPr>
          <a:xfrm>
            <a:off x="259200" y="1119600"/>
            <a:ext cx="4111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9pPr>
          </a:lstStyle>
          <a:p>
            <a:endParaRPr/>
          </a:p>
        </p:txBody>
      </p:sp>
      <p:sp>
        <p:nvSpPr>
          <p:cNvPr id="526" name="Google Shape;526;p115"/>
          <p:cNvSpPr txBox="1">
            <a:spLocks noGrp="1"/>
          </p:cNvSpPr>
          <p:nvPr>
            <p:ph type="body" idx="5"/>
          </p:nvPr>
        </p:nvSpPr>
        <p:spPr>
          <a:xfrm>
            <a:off x="4665675" y="1119600"/>
            <a:ext cx="4212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3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ntent #4">
  <p:cSld name="28_Content #4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16"/>
          <p:cNvSpPr/>
          <p:nvPr/>
        </p:nvSpPr>
        <p:spPr>
          <a:xfrm>
            <a:off x="0" y="999819"/>
            <a:ext cx="9144000" cy="414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0" name="Google Shape;530;p116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1" name="Google Shape;531;p116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16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3" name="Google Shape;533;p116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4" name="Google Shape;534;p116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116"/>
          <p:cNvSpPr txBox="1">
            <a:spLocks noGrp="1"/>
          </p:cNvSpPr>
          <p:nvPr>
            <p:ph type="body" idx="4"/>
          </p:nvPr>
        </p:nvSpPr>
        <p:spPr>
          <a:xfrm>
            <a:off x="4664869" y="1119567"/>
            <a:ext cx="42207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6" name="Google Shape;536;p116"/>
          <p:cNvSpPr txBox="1">
            <a:spLocks noGrp="1"/>
          </p:cNvSpPr>
          <p:nvPr>
            <p:ph type="body" idx="5"/>
          </p:nvPr>
        </p:nvSpPr>
        <p:spPr>
          <a:xfrm>
            <a:off x="260350" y="1119567"/>
            <a:ext cx="41112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116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cxnSp>
        <p:nvCxnSpPr>
          <p:cNvPr id="538" name="Google Shape;538;p116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53">
          <p15:clr>
            <a:srgbClr val="FBAE40"/>
          </p15:clr>
        </p15:guide>
        <p15:guide id="2" pos="29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Final Slide Blue">
  <p:cSld name="30_Final Slide Blue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7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7849" y="1812052"/>
            <a:ext cx="6491893" cy="149985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7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1_Final Slide White">
  <p:cSld name="31_Final Slide White"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7849" y="1816216"/>
            <a:ext cx="6491893" cy="149153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18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Leer">
  <p:cSld name="32_Leer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9"/>
          <p:cNvSpPr txBox="1">
            <a:spLocks noGrp="1"/>
          </p:cNvSpPr>
          <p:nvPr>
            <p:ph type="body" idx="1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548" name="Google Shape;548;p119"/>
          <p:cNvSpPr txBox="1">
            <a:spLocks noGrp="1"/>
          </p:cNvSpPr>
          <p:nvPr>
            <p:ph type="body" idx="2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549" name="Google Shape;549;p119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Nur Titel">
  <p:cSld name="29_Nur Titel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1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71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>
            <a:lvl1pPr marL="457200" lvl="0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1" name="Google Shape;301;p71"/>
          <p:cNvSpPr txBox="1">
            <a:spLocks noGrp="1"/>
          </p:cNvSpPr>
          <p:nvPr>
            <p:ph type="body" idx="2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302" name="Google Shape;302;p71"/>
          <p:cNvSpPr txBox="1">
            <a:spLocks noGrp="1"/>
          </p:cNvSpPr>
          <p:nvPr>
            <p:ph type="body" idx="3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303" name="Google Shape;303;p71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90e632d9aa_0_525"/>
          <p:cNvSpPr txBox="1">
            <a:spLocks noGrp="1"/>
          </p:cNvSpPr>
          <p:nvPr>
            <p:ph type="ctrTitle"/>
          </p:nvPr>
        </p:nvSpPr>
        <p:spPr>
          <a:xfrm>
            <a:off x="251223" y="3321307"/>
            <a:ext cx="86415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g390e632d9aa_0_525"/>
          <p:cNvSpPr txBox="1">
            <a:spLocks noGrp="1"/>
          </p:cNvSpPr>
          <p:nvPr>
            <p:ph type="subTitle" idx="1"/>
          </p:nvPr>
        </p:nvSpPr>
        <p:spPr>
          <a:xfrm>
            <a:off x="251223" y="4173951"/>
            <a:ext cx="6345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cap="none"/>
            </a:lvl1pPr>
            <a:lvl2pPr lvl="1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53" name="Google Shape;553;g390e632d9aa_0_5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04419" y="4486690"/>
            <a:ext cx="1890000" cy="443148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390e632d9aa_0_525"/>
          <p:cNvSpPr/>
          <p:nvPr/>
        </p:nvSpPr>
        <p:spPr>
          <a:xfrm>
            <a:off x="251222" y="2927309"/>
            <a:ext cx="8642700" cy="1350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3"/>
              </a:gs>
              <a:gs pos="646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54000" tIns="54000" rIns="54000" bIns="54000" anchor="t" anchorCtr="0">
            <a:noAutofit/>
          </a:bodyPr>
          <a:lstStyle/>
          <a:p>
            <a:pPr marL="203200" marR="0" lvl="0" indent="-1270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390e632d9aa_0_525"/>
          <p:cNvSpPr txBox="1">
            <a:spLocks noGrp="1"/>
          </p:cNvSpPr>
          <p:nvPr>
            <p:ph type="body" idx="2"/>
          </p:nvPr>
        </p:nvSpPr>
        <p:spPr>
          <a:xfrm>
            <a:off x="251222" y="4682132"/>
            <a:ext cx="6345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cap="none"/>
            </a:lvl1pPr>
            <a:lvl2pPr marL="914400" lvl="1" indent="-2286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cap="none"/>
            </a:lvl2pPr>
            <a:lvl3pPr marL="1371600" lvl="2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3pPr>
            <a:lvl4pPr marL="1828800" lvl="3" indent="-2286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4pPr>
            <a:lvl5pPr marL="2286000" lvl="4" indent="-2286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5pPr>
            <a:lvl6pPr marL="2743200" lvl="5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g390e632d9aa_0_525"/>
          <p:cNvSpPr/>
          <p:nvPr/>
        </p:nvSpPr>
        <p:spPr>
          <a:xfrm>
            <a:off x="251250" y="250033"/>
            <a:ext cx="8642700" cy="267720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txBody>
          <a:bodyPr spcFirstLastPara="1" wrap="square" lIns="54000" tIns="54000" rIns="0" bIns="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hapter #1">
  <p:cSld name="13_Chapter #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" y="702"/>
            <a:ext cx="9140781" cy="514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3035" y="4717991"/>
            <a:ext cx="912321" cy="20960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72"/>
          <p:cNvSpPr txBox="1">
            <a:spLocks noGrp="1"/>
          </p:cNvSpPr>
          <p:nvPr>
            <p:ph type="body" idx="1"/>
          </p:nvPr>
        </p:nvSpPr>
        <p:spPr>
          <a:xfrm>
            <a:off x="547688" y="4798337"/>
            <a:ext cx="7383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marL="914400" lvl="1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72"/>
          <p:cNvSpPr txBox="1">
            <a:spLocks noGrp="1"/>
          </p:cNvSpPr>
          <p:nvPr>
            <p:ph type="body" idx="2"/>
          </p:nvPr>
        </p:nvSpPr>
        <p:spPr>
          <a:xfrm>
            <a:off x="1440656" y="4798337"/>
            <a:ext cx="1550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 sz="700">
                <a:solidFill>
                  <a:schemeClr val="lt1"/>
                </a:solidFill>
              </a:defRPr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 sz="700">
                <a:solidFill>
                  <a:schemeClr val="lt1"/>
                </a:solidFill>
              </a:defRPr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○"/>
              <a:defRPr sz="7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72"/>
          <p:cNvSpPr txBox="1">
            <a:spLocks noGrp="1"/>
          </p:cNvSpPr>
          <p:nvPr>
            <p:ph type="ctrTitle"/>
          </p:nvPr>
        </p:nvSpPr>
        <p:spPr>
          <a:xfrm>
            <a:off x="259556" y="235851"/>
            <a:ext cx="31050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Montserrat ExtraBold"/>
              <a:buNone/>
              <a:defRPr sz="32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10" name="Google Shape;310;p72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Google Shape;311;p72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12" name="Google Shape;312;p72"/>
          <p:cNvSpPr txBox="1">
            <a:spLocks noGrp="1"/>
          </p:cNvSpPr>
          <p:nvPr>
            <p:ph type="body" idx="3"/>
          </p:nvPr>
        </p:nvSpPr>
        <p:spPr>
          <a:xfrm>
            <a:off x="259556" y="1160133"/>
            <a:ext cx="310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313" name="Google Shape;313;p72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_Title #1">
  <p:cSld name="01_Title #1"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4" title="250801_Holcim_PPT_Title_Slides_Background_Onl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94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3196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94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19" name="Google Shape;319;p94"/>
          <p:cNvSpPr txBox="1">
            <a:spLocks noGrp="1"/>
          </p:cNvSpPr>
          <p:nvPr>
            <p:ph type="body" idx="1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0" name="Google Shape;320;p94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21" name="Google Shape;321;p94"/>
          <p:cNvSpPr txBox="1">
            <a:spLocks noGrp="1"/>
          </p:cNvSpPr>
          <p:nvPr>
            <p:ph type="body" idx="2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2" name="Google Shape;322;p94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2_Title #2">
  <p:cSld name="02_Title #2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95" title="250801_Holcim_PPT_Title_Slides_Background_Only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" y="-9"/>
            <a:ext cx="9144003" cy="51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95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27" name="Google Shape;327;p95"/>
          <p:cNvSpPr txBox="1">
            <a:spLocks noGrp="1"/>
          </p:cNvSpPr>
          <p:nvPr>
            <p:ph type="body" idx="1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8" name="Google Shape;328;p95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3196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95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30" name="Google Shape;330;p95"/>
          <p:cNvSpPr txBox="1">
            <a:spLocks noGrp="1"/>
          </p:cNvSpPr>
          <p:nvPr>
            <p:ph type="body" idx="2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1" name="Google Shape;331;p95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3_Title #3">
  <p:cSld name="03_Title #3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96" title="250801_Holcim_PPT_Title_Slides_Background_Only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9144003" cy="514352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96"/>
          <p:cNvSpPr txBox="1">
            <a:spLocks noGrp="1"/>
          </p:cNvSpPr>
          <p:nvPr>
            <p:ph type="ctrTitle"/>
          </p:nvPr>
        </p:nvSpPr>
        <p:spPr>
          <a:xfrm>
            <a:off x="259556" y="973510"/>
            <a:ext cx="53190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5" name="Google Shape;33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96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37" name="Google Shape;337;p96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38" name="Google Shape;338;p96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9" name="Google Shape;339;p96"/>
          <p:cNvSpPr txBox="1">
            <a:spLocks noGrp="1"/>
          </p:cNvSpPr>
          <p:nvPr>
            <p:ph type="body" idx="2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0" name="Google Shape;340;p96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4_Title #4">
  <p:cSld name="04_Title #4"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97" title="250801_Holcim_PPT_Title_Slides_Background_Only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" y="-2"/>
            <a:ext cx="9144003" cy="51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97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45" name="Google Shape;345;p97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3196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97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47" name="Google Shape;347;p97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8" name="Google Shape;348;p97"/>
          <p:cNvSpPr txBox="1">
            <a:spLocks noGrp="1"/>
          </p:cNvSpPr>
          <p:nvPr>
            <p:ph type="body" idx="2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9" name="Google Shape;349;p97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5_Title #5">
  <p:cSld name="05_Title #5">
    <p:bg>
      <p:bgPr>
        <a:solidFill>
          <a:schemeClr val="lt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98" title="250801_Holcim_PPT_Title_Slides_Background_Only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" y="-9"/>
            <a:ext cx="9144003" cy="51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1952" y="4541586"/>
            <a:ext cx="1889418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98"/>
          <p:cNvSpPr txBox="1"/>
          <p:nvPr/>
        </p:nvSpPr>
        <p:spPr>
          <a:xfrm>
            <a:off x="1457545" y="4724856"/>
            <a:ext cx="43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200" b="0" i="0" u="none" strike="noStrike" cap="none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354" name="Google Shape;354;p98"/>
          <p:cNvSpPr txBox="1">
            <a:spLocks noGrp="1"/>
          </p:cNvSpPr>
          <p:nvPr>
            <p:ph type="ctrTitle"/>
          </p:nvPr>
        </p:nvSpPr>
        <p:spPr>
          <a:xfrm>
            <a:off x="259556" y="233471"/>
            <a:ext cx="5319600" cy="1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 ExtraBold"/>
              <a:buNone/>
              <a:defRPr sz="4000" b="1" cap="none"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98"/>
          <p:cNvSpPr txBox="1">
            <a:spLocks noGrp="1"/>
          </p:cNvSpPr>
          <p:nvPr>
            <p:ph type="sldNum" idx="12"/>
          </p:nvPr>
        </p:nvSpPr>
        <p:spPr>
          <a:xfrm>
            <a:off x="9196882" y="5108424"/>
            <a:ext cx="88500" cy="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56" name="Google Shape;356;p98"/>
          <p:cNvSpPr txBox="1">
            <a:spLocks noGrp="1"/>
          </p:cNvSpPr>
          <p:nvPr>
            <p:ph type="body" idx="1"/>
          </p:nvPr>
        </p:nvSpPr>
        <p:spPr>
          <a:xfrm>
            <a:off x="259556" y="4320790"/>
            <a:ext cx="53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7" name="Google Shape;357;p98"/>
          <p:cNvSpPr txBox="1">
            <a:spLocks noGrp="1"/>
          </p:cNvSpPr>
          <p:nvPr>
            <p:ph type="body" idx="2"/>
          </p:nvPr>
        </p:nvSpPr>
        <p:spPr>
          <a:xfrm>
            <a:off x="260350" y="4736761"/>
            <a:ext cx="11475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8" name="Google Shape;358;p98"/>
          <p:cNvSpPr txBox="1">
            <a:spLocks noGrp="1"/>
          </p:cNvSpPr>
          <p:nvPr>
            <p:ph type="body" idx="3"/>
          </p:nvPr>
        </p:nvSpPr>
        <p:spPr>
          <a:xfrm>
            <a:off x="1550988" y="4736760"/>
            <a:ext cx="40281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8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pic>
        <p:nvPicPr>
          <p:cNvPr id="279" name="Google Shape;279;p68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973035" y="4717992"/>
            <a:ext cx="912320" cy="209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68"/>
          <p:cNvCxnSpPr/>
          <p:nvPr/>
        </p:nvCxnSpPr>
        <p:spPr>
          <a:xfrm>
            <a:off x="4887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68"/>
          <p:cNvSpPr txBox="1">
            <a:spLocks noGrp="1"/>
          </p:cNvSpPr>
          <p:nvPr>
            <p:ph type="title"/>
          </p:nvPr>
        </p:nvSpPr>
        <p:spPr>
          <a:xfrm>
            <a:off x="261938" y="208229"/>
            <a:ext cx="86232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68"/>
          <p:cNvSpPr txBox="1">
            <a:spLocks noGrp="1"/>
          </p:cNvSpPr>
          <p:nvPr>
            <p:ph type="body" idx="1"/>
          </p:nvPr>
        </p:nvSpPr>
        <p:spPr>
          <a:xfrm>
            <a:off x="259200" y="1119600"/>
            <a:ext cx="862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5pPr>
            <a:lvl6pPr marL="2743200" marR="0" lvl="5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6pPr>
            <a:lvl7pPr marL="3200400" marR="0" lvl="6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●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7pPr>
            <a:lvl8pPr marL="3657600" marR="0" lvl="7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○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8pPr>
            <a:lvl9pPr marL="4114800" marR="0" lvl="8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dit Sans"/>
              <a:buChar char="■"/>
              <a:defRPr sz="12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defRPr>
            </a:lvl9pPr>
          </a:lstStyle>
          <a:p>
            <a:endParaRPr/>
          </a:p>
        </p:txBody>
      </p:sp>
      <p:cxnSp>
        <p:nvCxnSpPr>
          <p:cNvPr id="283" name="Google Shape;283;p68"/>
          <p:cNvCxnSpPr/>
          <p:nvPr/>
        </p:nvCxnSpPr>
        <p:spPr>
          <a:xfrm>
            <a:off x="1421500" y="4812219"/>
            <a:ext cx="0" cy="89100"/>
          </a:xfrm>
          <a:prstGeom prst="straightConnector1">
            <a:avLst/>
          </a:prstGeom>
          <a:noFill/>
          <a:ln w="10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64">
          <p15:clr>
            <a:srgbClr val="F26B43"/>
          </p15:clr>
        </p15:guide>
        <p15:guide id="2" pos="5597">
          <p15:clr>
            <a:srgbClr val="F26B43"/>
          </p15:clr>
        </p15:guide>
        <p15:guide id="3" orient="horz" pos="3077">
          <p15:clr>
            <a:srgbClr val="F26B43"/>
          </p15:clr>
        </p15:guide>
        <p15:guide id="4" orient="horz" pos="164">
          <p15:clr>
            <a:srgbClr val="F26B43"/>
          </p15:clr>
        </p15:guide>
        <p15:guide id="5" orient="horz" pos="2722">
          <p15:clr>
            <a:srgbClr val="F26B43"/>
          </p15:clr>
        </p15:guide>
        <p15:guide id="6" orient="horz" pos="731">
          <p15:clr>
            <a:srgbClr val="F26B43"/>
          </p15:clr>
        </p15:guide>
        <p15:guide id="7" pos="2880">
          <p15:clr>
            <a:srgbClr val="F26B43"/>
          </p15:clr>
        </p15:guide>
        <p15:guide id="8" pos="2939">
          <p15:clr>
            <a:srgbClr val="F26B43"/>
          </p15:clr>
        </p15:guide>
        <p15:guide id="9" pos="2819">
          <p15:clr>
            <a:srgbClr val="F26B43"/>
          </p15:clr>
        </p15:guide>
        <p15:guide id="10" orient="horz" pos="630">
          <p15:clr>
            <a:srgbClr val="F26B43"/>
          </p15:clr>
        </p15:guide>
        <p15:guide id="11" orient="horz" pos="28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90f79e27e6_0_57"/>
          <p:cNvSpPr txBox="1">
            <a:spLocks noGrp="1"/>
          </p:cNvSpPr>
          <p:nvPr>
            <p:ph type="title"/>
          </p:nvPr>
        </p:nvSpPr>
        <p:spPr>
          <a:xfrm>
            <a:off x="261938" y="197583"/>
            <a:ext cx="86232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/>
              <a:t>KEYFİYYƏT LABORATORİYASI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0" name="Google Shape;1190;g390f79e27e6_0_57"/>
          <p:cNvSpPr txBox="1">
            <a:spLocks noGrp="1"/>
          </p:cNvSpPr>
          <p:nvPr>
            <p:ph type="sldNum" idx="12"/>
          </p:nvPr>
        </p:nvSpPr>
        <p:spPr>
          <a:xfrm>
            <a:off x="259200" y="4800468"/>
            <a:ext cx="21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de"/>
              <a:t>1</a:t>
            </a:fld>
            <a:endParaRPr>
              <a:solidFill>
                <a:srgbClr val="000000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1191" name="Google Shape;1191;g390f79e27e6_0_57"/>
          <p:cNvSpPr txBox="1"/>
          <p:nvPr/>
        </p:nvSpPr>
        <p:spPr>
          <a:xfrm>
            <a:off x="291500" y="877400"/>
            <a:ext cx="28734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1200" b="1" dirty="0">
                <a:solidFill>
                  <a:schemeClr val="accent1"/>
                </a:solidFill>
                <a:latin typeface="Reddit Sans"/>
                <a:ea typeface="Reddit Sans"/>
                <a:cs typeface="Reddit Sans"/>
                <a:sym typeface="Reddit Sans"/>
              </a:rPr>
              <a:t>Akkreditə olunmuş laboratoriya</a:t>
            </a:r>
            <a:endParaRPr sz="1200" b="1" dirty="0">
              <a:solidFill>
                <a:schemeClr val="accent1"/>
              </a:solidFill>
              <a:latin typeface="Reddit Sans"/>
              <a:ea typeface="Reddit Sans"/>
              <a:cs typeface="Reddit Sans"/>
              <a:sym typeface="Reddi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1200" dirty="0">
                <a:solidFill>
                  <a:schemeClr val="accent1"/>
                </a:solidFill>
                <a:latin typeface="Reddit Sans"/>
                <a:ea typeface="Reddit Sans"/>
                <a:cs typeface="Reddit Sans"/>
                <a:sym typeface="Reddit Sans"/>
              </a:rPr>
              <a:t>Məhsullarımızı keyfiyyəti davamlı olaraq</a:t>
            </a:r>
            <a:endParaRPr sz="1200" dirty="0">
              <a:solidFill>
                <a:schemeClr val="accent1"/>
              </a:solidFill>
              <a:latin typeface="Reddit Sans"/>
              <a:ea typeface="Reddit Sans"/>
              <a:cs typeface="Reddit Sans"/>
              <a:sym typeface="Reddi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de" sz="1200" dirty="0">
                <a:solidFill>
                  <a:schemeClr val="accent1"/>
                </a:solidFill>
                <a:latin typeface="Reddit Sans"/>
                <a:ea typeface="Reddit Sans"/>
                <a:cs typeface="Reddit Sans"/>
                <a:sym typeface="Reddit Sans"/>
              </a:rPr>
              <a:t>yoxlanılır və sınaqlardan keçirilir.</a:t>
            </a:r>
            <a:endParaRPr sz="1200" dirty="0">
              <a:solidFill>
                <a:schemeClr val="accen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1192" name="Google Shape;1192;g390f79e27e6_0_57"/>
          <p:cNvSpPr txBox="1"/>
          <p:nvPr/>
        </p:nvSpPr>
        <p:spPr>
          <a:xfrm>
            <a:off x="484300" y="4798325"/>
            <a:ext cx="9417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0" i="0" u="none" strike="noStrike" cap="none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rPr>
              <a:t>19 Noyabr 2025</a:t>
            </a:r>
            <a:endParaRPr sz="700" b="0" i="0" u="none" strike="noStrike" cap="none">
              <a:solidFill>
                <a:schemeClr val="dk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1193" name="Google Shape;1193;g390f79e27e6_0_57"/>
          <p:cNvSpPr txBox="1">
            <a:spLocks noGrp="1"/>
          </p:cNvSpPr>
          <p:nvPr>
            <p:ph type="body" idx="1"/>
          </p:nvPr>
        </p:nvSpPr>
        <p:spPr>
          <a:xfrm>
            <a:off x="225057" y="480778"/>
            <a:ext cx="86535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"/>
              <a:t>MÜTƏMADİ AVROPA TƏCRÜBƏSİNİN ÖYRƏNİLMƏSİ</a:t>
            </a:r>
            <a:endParaRPr/>
          </a:p>
        </p:txBody>
      </p:sp>
      <p:pic>
        <p:nvPicPr>
          <p:cNvPr id="1194" name="Google Shape;1194;g390f79e27e6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25" y="1481250"/>
            <a:ext cx="2319401" cy="3231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5" name="Google Shape;1195;g390f79e27e6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7750" y="1006715"/>
            <a:ext cx="2533975" cy="16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g390f79e27e6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4575" y="1006713"/>
            <a:ext cx="2533975" cy="168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g390f79e27e6_0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7737" y="2818563"/>
            <a:ext cx="2534001" cy="16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g390f79e27e6_0_57" title="_DSC0539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4550" y="2834113"/>
            <a:ext cx="2534026" cy="1658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g390f79e27e6_0_57" descr="bbbbbb" title="b"/>
          <p:cNvSpPr txBox="1"/>
          <p:nvPr/>
        </p:nvSpPr>
        <p:spPr>
          <a:xfrm>
            <a:off x="1482851" y="4798325"/>
            <a:ext cx="27342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>
                <a:solidFill>
                  <a:schemeClr val="dk1"/>
                </a:solidFill>
                <a:latin typeface="Reddit Sans"/>
                <a:ea typeface="Reddit Sans"/>
                <a:cs typeface="Reddit Sans"/>
                <a:sym typeface="Reddit Sans"/>
              </a:rPr>
              <a:t>HOLCIM AZƏRBAYCAN TİKİNTİ SƏNAYESİNDƏ DAYANIQLI İNKİŞAF</a:t>
            </a:r>
            <a:endParaRPr sz="700" b="0" i="0" u="none" strike="noStrike" cap="none">
              <a:solidFill>
                <a:schemeClr val="dk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olcim (EN)">
  <a:themeElements>
    <a:clrScheme name="Holcim_Colours">
      <a:dk1>
        <a:srgbClr val="041739"/>
      </a:dk1>
      <a:lt1>
        <a:srgbClr val="FFFFFF"/>
      </a:lt1>
      <a:dk2>
        <a:srgbClr val="041739"/>
      </a:dk2>
      <a:lt2>
        <a:srgbClr val="FFFFFF"/>
      </a:lt2>
      <a:accent1>
        <a:srgbClr val="1D4370"/>
      </a:accent1>
      <a:accent2>
        <a:srgbClr val="94C12E"/>
      </a:accent2>
      <a:accent3>
        <a:srgbClr val="04BBF1"/>
      </a:accent3>
      <a:accent4>
        <a:srgbClr val="007FAD"/>
      </a:accent4>
      <a:accent5>
        <a:srgbClr val="4BB05B"/>
      </a:accent5>
      <a:accent6>
        <a:srgbClr val="E6E6E6"/>
      </a:accent6>
      <a:hlink>
        <a:srgbClr val="04BBF1"/>
      </a:hlink>
      <a:folHlink>
        <a:srgbClr val="0417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28</Words>
  <Application>Microsoft Office PowerPoint</Application>
  <PresentationFormat>On-screen Show (16:9)</PresentationFormat>
  <Paragraphs>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Montserrat Medium</vt:lpstr>
      <vt:lpstr>Arial</vt:lpstr>
      <vt:lpstr>Montserrat ExtraBold</vt:lpstr>
      <vt:lpstr>Reddit Sans</vt:lpstr>
      <vt:lpstr>Montserrat</vt:lpstr>
      <vt:lpstr>Holcim (EN)</vt:lpstr>
      <vt:lpstr>KEYFİYYƏT LABORATORİYASI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HOLCIM AZƏRBAYCAN TİKİNTİ  SƏNAYESİNDƏ DAYANIQLI İNKİŞAF</dc:title>
  <dc:creator>Rena Tahirova</dc:creator>
  <cp:lastModifiedBy>Rena Tahirova</cp:lastModifiedBy>
  <cp:revision>3</cp:revision>
  <dcterms:modified xsi:type="dcterms:W3CDTF">2025-11-21T20:05:43Z</dcterms:modified>
</cp:coreProperties>
</file>